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3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9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6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9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2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3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9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5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6354B-11B9-7E44-A5FE-DAC5F5E6BA2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5A42E-79B7-FF42-BDF9-B6EDCC567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2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Petitcodiac River Ecosystem!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By:Emma</a:t>
            </a:r>
            <a:r>
              <a:rPr lang="en-US" dirty="0" smtClean="0"/>
              <a:t> </a:t>
            </a:r>
            <a:r>
              <a:rPr lang="en-US" dirty="0" err="1" smtClean="0"/>
              <a:t>Tingley</a:t>
            </a:r>
            <a:r>
              <a:rPr lang="en-US" dirty="0" smtClean="0"/>
              <a:t> 8E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9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Causeway Construction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Problems:</a:t>
            </a:r>
          </a:p>
          <a:p>
            <a:r>
              <a:rPr lang="en-US" dirty="0" smtClean="0"/>
              <a:t>Important aquatic biota and estuarine habitats are deeply affected.</a:t>
            </a:r>
          </a:p>
          <a:p>
            <a:r>
              <a:rPr lang="en-US" dirty="0"/>
              <a:t>A</a:t>
            </a:r>
            <a:r>
              <a:rPr lang="en-US" dirty="0" smtClean="0"/>
              <a:t>nadromous </a:t>
            </a:r>
            <a:r>
              <a:rPr lang="en-US" dirty="0"/>
              <a:t>fish populations dramatically declined in the </a:t>
            </a:r>
            <a:r>
              <a:rPr lang="en-US" dirty="0" smtClean="0"/>
              <a:t>Petitcodiac river.</a:t>
            </a:r>
          </a:p>
          <a:p>
            <a:r>
              <a:rPr lang="en-US" dirty="0"/>
              <a:t>N</a:t>
            </a:r>
            <a:r>
              <a:rPr lang="en-US" dirty="0" smtClean="0"/>
              <a:t>ative </a:t>
            </a:r>
            <a:r>
              <a:rPr lang="en-US" dirty="0"/>
              <a:t>species of the Petitcodiac </a:t>
            </a:r>
            <a:r>
              <a:rPr lang="en-US" dirty="0" smtClean="0"/>
              <a:t>River became extinct.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94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ignificant </a:t>
            </a:r>
            <a:r>
              <a:rPr lang="en-US" dirty="0"/>
              <a:t>risk to aquatic life in the river.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The river had an eight </a:t>
            </a:r>
            <a:r>
              <a:rPr lang="en-US" dirty="0"/>
              <a:t>year period as the watershed’s third most important </a:t>
            </a:r>
            <a:r>
              <a:rPr lang="en-US" dirty="0" smtClean="0"/>
              <a:t>polluted source</a:t>
            </a:r>
            <a:r>
              <a:rPr lang="en-US" dirty="0"/>
              <a:t>.</a:t>
            </a:r>
            <a:r>
              <a:rPr lang="en-US" dirty="0" smtClean="0"/>
              <a:t> 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721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egative </a:t>
            </a:r>
            <a:r>
              <a:rPr lang="en-US" dirty="0"/>
              <a:t>impacts on fish and wildlife </a:t>
            </a:r>
            <a:r>
              <a:rPr lang="en-US" dirty="0" smtClean="0"/>
              <a:t>populations!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44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Become a community who cleans after themselves together!</a:t>
            </a:r>
          </a:p>
          <a:p>
            <a:r>
              <a:rPr lang="en-US" dirty="0" smtClean="0"/>
              <a:t>Filter sewage, and check frequently on our water source.</a:t>
            </a:r>
          </a:p>
          <a:p>
            <a:r>
              <a:rPr lang="en-US" dirty="0" smtClean="0"/>
              <a:t>Make sure we keep in mind what we throw where, and pay more attention to wildlife!!</a:t>
            </a:r>
          </a:p>
          <a:p>
            <a:r>
              <a:rPr lang="en-US" dirty="0" smtClean="0"/>
              <a:t>DONATE</a:t>
            </a:r>
          </a:p>
          <a:p>
            <a:r>
              <a:rPr lang="en-US" dirty="0" smtClean="0"/>
              <a:t>Start a campaign!!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72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124</Words>
  <Application>Microsoft Macintosh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Petitcodiac River Ecosystem!</vt:lpstr>
      <vt:lpstr>Causeway Construction</vt:lpstr>
      <vt:lpstr>Pollution</vt:lpstr>
      <vt:lpstr>Sewage </vt:lpstr>
      <vt:lpstr>Solutions: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Petitcodiac River Ecosystem!</dc:title>
  <dc:creator>asdfdfs</dc:creator>
  <cp:lastModifiedBy>asdfdfs</cp:lastModifiedBy>
  <cp:revision>7</cp:revision>
  <dcterms:created xsi:type="dcterms:W3CDTF">2016-05-25T16:32:24Z</dcterms:created>
  <dcterms:modified xsi:type="dcterms:W3CDTF">2016-05-27T16:30:02Z</dcterms:modified>
</cp:coreProperties>
</file>